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898" y="327546"/>
            <a:ext cx="11382233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u="sng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Compare and contrast</a:t>
            </a:r>
          </a:p>
          <a:p>
            <a:pPr algn="just"/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Write four sentences to compare/contrast your partner’s responses with your own.  Your sentences might be different from your partner’s, depending on how much you have in common.</a:t>
            </a:r>
          </a:p>
          <a:p>
            <a:endParaRPr lang="en-US" sz="2800" dirty="0">
              <a:latin typeface="Adobe Caslon Pro Bold" panose="0205070206050A020403" pitchFamily="18" charset="0"/>
              <a:ea typeface="Adobe Gothic Std B" panose="020B0800000000000000" pitchFamily="34" charset="-128"/>
            </a:endParaRPr>
          </a:p>
          <a:p>
            <a:r>
              <a:rPr lang="en-US" sz="2800" u="sng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Modèle</a:t>
            </a:r>
            <a:r>
              <a:rPr lang="en-US" sz="2800" u="sng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:  </a:t>
            </a:r>
          </a:p>
          <a:p>
            <a:endParaRPr lang="en-US" sz="2800" dirty="0">
              <a:latin typeface="Adobe Caslon Pro Bold" panose="0205070206050A020403" pitchFamily="18" charset="0"/>
              <a:ea typeface="Adobe Gothic Std B" panose="020B0800000000000000" pitchFamily="34" charset="-128"/>
            </a:endParaRPr>
          </a:p>
          <a:p>
            <a:pPr algn="ctr"/>
            <a:r>
              <a:rPr lang="en-US" sz="2800" u="sng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Chanter</a:t>
            </a:r>
          </a:p>
          <a:p>
            <a:pPr algn="ctr"/>
            <a:endParaRPr lang="en-US" sz="500" dirty="0">
              <a:latin typeface="Adobe Caslon Pro Bold" panose="0205070206050A020403" pitchFamily="18" charset="0"/>
              <a:ea typeface="Adobe Gothic Std B" panose="020B08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1. Kristen et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moi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, nous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aimons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chanter.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2. Je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chante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bien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mais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Kristen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chante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mal.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3. Je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chante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souvent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mais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Kristen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chante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rarement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4. Nous ne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chantons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 pas à </a:t>
            </a:r>
            <a:r>
              <a:rPr lang="en-US" sz="2800" dirty="0" err="1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l’école</a:t>
            </a:r>
            <a:r>
              <a:rPr lang="en-US" sz="2800" dirty="0" smtClean="0">
                <a:latin typeface="Adobe Caslon Pro Bold" panose="0205070206050A020403" pitchFamily="18" charset="0"/>
                <a:ea typeface="Adobe Gothic Std B" panose="020B0800000000000000" pitchFamily="34" charset="-128"/>
              </a:rPr>
              <a:t>.</a:t>
            </a:r>
          </a:p>
          <a:p>
            <a:endParaRPr lang="en-US" sz="2800" dirty="0" smtClean="0">
              <a:latin typeface="Adobe Caslon Pro Bold" panose="0205070206050A020403" pitchFamily="18" charset="0"/>
              <a:ea typeface="Adobe Gothic Std B" panose="020B0800000000000000" pitchFamily="34" charset="-128"/>
            </a:endParaRPr>
          </a:p>
          <a:p>
            <a:endParaRPr lang="en-US" sz="2800" dirty="0" smtClean="0">
              <a:latin typeface="Adobe Caslon Pro Bold" panose="0205070206050A020403" pitchFamily="18" charset="0"/>
              <a:ea typeface="Adobe Gothic Std B" panose="020B0800000000000000" pitchFamily="34" charset="-128"/>
            </a:endParaRPr>
          </a:p>
          <a:p>
            <a:endParaRPr lang="en-US" sz="2800" dirty="0">
              <a:latin typeface="Adobe Caslon Pro Bold" panose="0205070206050A020403" pitchFamily="18" charset="0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15080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TC103457452[[fn=Celestial]]</Template>
  <TotalTime>60</TotalTime>
  <Words>75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Adobe Gothic Std B</vt:lpstr>
      <vt:lpstr>Adobe Caslon Pro Bold</vt:lpstr>
      <vt:lpstr>Arial</vt:lpstr>
      <vt:lpstr>Calibri</vt:lpstr>
      <vt:lpstr>Calibri Light</vt:lpstr>
      <vt:lpstr>Celestial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2014-01-08T11:50:42Z</dcterms:created>
  <dcterms:modified xsi:type="dcterms:W3CDTF">2014-01-08T12:50:50Z</dcterms:modified>
</cp:coreProperties>
</file>